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9" r:id="rId4"/>
    <p:sldId id="258" r:id="rId5"/>
    <p:sldId id="260" r:id="rId6"/>
    <p:sldId id="261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5" autoAdjust="0"/>
    <p:restoredTop sz="95390" autoAdjust="0"/>
  </p:normalViewPr>
  <p:slideViewPr>
    <p:cSldViewPr>
      <p:cViewPr varScale="1">
        <p:scale>
          <a:sx n="95" d="100"/>
          <a:sy n="95" d="100"/>
        </p:scale>
        <p:origin x="-113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Arial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581400"/>
          </a:xfrm>
        </p:spPr>
        <p:txBody>
          <a:bodyPr/>
          <a:lstStyle/>
          <a:p>
            <a:r>
              <a:rPr lang="en-US" sz="6600" dirty="0" err="1" smtClean="0">
                <a:cs typeface="Arial Black"/>
              </a:rPr>
              <a:t>TechFolios</a:t>
            </a:r>
            <a:endParaRPr lang="en-US" sz="4800" dirty="0">
              <a:cs typeface="Arial Black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86" y="4419600"/>
            <a:ext cx="8991600" cy="22098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429000"/>
          </a:xfrm>
        </p:spPr>
        <p:txBody>
          <a:bodyPr/>
          <a:lstStyle/>
          <a:p>
            <a:pPr algn="ctr"/>
            <a:r>
              <a:rPr lang="en-US" sz="4400" dirty="0" smtClean="0"/>
              <a:t>These profiles make students (and “young professionals”) look bad.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514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smtClean="0"/>
              <a:t>Solution</a:t>
            </a:r>
            <a:br>
              <a:rPr lang="en-US" sz="9600" dirty="0" smtClean="0"/>
            </a:br>
            <a:r>
              <a:rPr lang="en-US" sz="9600" dirty="0"/>
              <a:t/>
            </a:r>
            <a:br>
              <a:rPr lang="en-US" sz="9600" dirty="0"/>
            </a:br>
            <a:r>
              <a:rPr lang="en-US" sz="9600" dirty="0" smtClean="0"/>
              <a:t>(First try)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9910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err="1" smtClean="0"/>
              <a:t>WordPress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631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3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79287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8991600" cy="743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Too easy to go off the rails.</a:t>
            </a:r>
          </a:p>
          <a:p>
            <a:endParaRPr lang="en-US" sz="4000" dirty="0"/>
          </a:p>
          <a:p>
            <a:r>
              <a:rPr lang="en-US" sz="4000" dirty="0" smtClean="0"/>
              <a:t>“Portfolio” themes oriented toward photographers, not hackers.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597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smtClean="0"/>
              <a:t>Solution</a:t>
            </a:r>
            <a:br>
              <a:rPr lang="en-US" sz="8800" dirty="0" smtClean="0"/>
            </a:br>
            <a:r>
              <a:rPr lang="en-US" sz="8800" dirty="0"/>
              <a:t/>
            </a:r>
            <a:br>
              <a:rPr lang="en-US" sz="8800" dirty="0"/>
            </a:br>
            <a:r>
              <a:rPr lang="en-US" sz="8800" dirty="0" smtClean="0"/>
              <a:t>(Second try)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4385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err="1" smtClean="0"/>
              <a:t>TechFolios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208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855663"/>
          </a:xfrm>
        </p:spPr>
        <p:txBody>
          <a:bodyPr/>
          <a:lstStyle/>
          <a:p>
            <a:r>
              <a:rPr lang="en-US" sz="8800" dirty="0" err="1" smtClean="0"/>
              <a:t>TechFolios</a:t>
            </a:r>
            <a:r>
              <a:rPr lang="en-US" sz="8800" dirty="0" smtClean="0"/>
              <a:t> =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362200"/>
            <a:ext cx="2133600" cy="21336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 bwMode="auto">
          <a:xfrm>
            <a:off x="2209800" y="29718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 smtClean="0"/>
              <a:t>+</a:t>
            </a:r>
            <a:endParaRPr lang="en-US" sz="8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362200"/>
            <a:ext cx="2209800" cy="22098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5562600" y="30480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 smtClean="0"/>
              <a:t>+</a:t>
            </a:r>
            <a:endParaRPr lang="en-US" sz="8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3622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2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400" y="2743200"/>
            <a:ext cx="9144000" cy="855663"/>
          </a:xfrm>
        </p:spPr>
        <p:txBody>
          <a:bodyPr/>
          <a:lstStyle/>
          <a:p>
            <a:r>
              <a:rPr lang="en-US" sz="13800" dirty="0" smtClean="0"/>
              <a:t>Why?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28072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855663"/>
          </a:xfrm>
        </p:spPr>
        <p:txBody>
          <a:bodyPr/>
          <a:lstStyle/>
          <a:p>
            <a:r>
              <a:rPr lang="en-US" sz="11500" dirty="0" smtClean="0"/>
              <a:t>How to use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5154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6324600"/>
          </a:xfrm>
        </p:spPr>
        <p:txBody>
          <a:bodyPr/>
          <a:lstStyle/>
          <a:p>
            <a:pPr algn="l"/>
            <a:r>
              <a:rPr lang="en-US" sz="7200" dirty="0" smtClean="0"/>
              <a:t>1. Clone template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 smtClean="0"/>
              <a:t>2. Edit details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 smtClean="0"/>
              <a:t>3. Commit to </a:t>
            </a:r>
            <a:br>
              <a:rPr lang="en-US" sz="7200" dirty="0" smtClean="0"/>
            </a:br>
            <a:r>
              <a:rPr lang="en-US" sz="7200" dirty="0" err="1" smtClean="0"/>
              <a:t>username.github.io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1587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4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0"/>
            <a:ext cx="9575459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4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915400" cy="725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898673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5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43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3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8351061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5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115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1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6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8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8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228600"/>
            <a:ext cx="8854817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32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077200" cy="71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9748025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2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305800" cy="69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167313"/>
          </a:xfrm>
        </p:spPr>
        <p:txBody>
          <a:bodyPr/>
          <a:lstStyle/>
          <a:p>
            <a:pPr algn="ctr"/>
            <a:r>
              <a:rPr lang="en-US" sz="4400" dirty="0" smtClean="0"/>
              <a:t>These profiles are biased to the needs of their corporate overlords.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 smtClean="0"/>
              <a:t>(Well, except for </a:t>
            </a:r>
            <a:r>
              <a:rPr lang="en-US" sz="4400" dirty="0" err="1" smtClean="0"/>
              <a:t>TechHui’s</a:t>
            </a:r>
            <a:r>
              <a:rPr lang="en-US" sz="4400" dirty="0" smtClean="0"/>
              <a:t>.)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946544"/>
      </p:ext>
    </p:extLst>
  </p:cSld>
  <p:clrMapOvr>
    <a:masterClrMapping/>
  </p:clrMapOvr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22161</TotalTime>
  <Words>99</Words>
  <Application>Microsoft Macintosh PowerPoint</Application>
  <PresentationFormat>On-screen Show (4:3)</PresentationFormat>
  <Paragraphs>27</Paragraphs>
  <Slides>26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2013-03-rbrewer-defense</vt:lpstr>
      <vt:lpstr>TechFolios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Problem 2:</vt:lpstr>
      <vt:lpstr>Solution  (First try)</vt:lpstr>
      <vt:lpstr>WordPress</vt:lpstr>
      <vt:lpstr>PowerPoint Presentation</vt:lpstr>
      <vt:lpstr>PowerPoint Presentation</vt:lpstr>
      <vt:lpstr>PowerPoint Presentation</vt:lpstr>
      <vt:lpstr>The problem with WordPress</vt:lpstr>
      <vt:lpstr>Solution  (Second try)</vt:lpstr>
      <vt:lpstr>TechFolios</vt:lpstr>
      <vt:lpstr>TechFolios =</vt:lpstr>
      <vt:lpstr>How to use</vt:lpstr>
      <vt:lpstr>1. Clone template  2. Edit details  3. Commit to  username.github.io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1391</cp:revision>
  <cp:lastPrinted>2014-08-13T22:08:30Z</cp:lastPrinted>
  <dcterms:created xsi:type="dcterms:W3CDTF">2011-11-17T07:19:41Z</dcterms:created>
  <dcterms:modified xsi:type="dcterms:W3CDTF">2016-10-07T00:55:30Z</dcterms:modified>
</cp:coreProperties>
</file>